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9" r:id="rId2"/>
    <p:sldId id="262" r:id="rId3"/>
    <p:sldId id="260" r:id="rId4"/>
    <p:sldId id="261" r:id="rId5"/>
    <p:sldId id="264" r:id="rId6"/>
    <p:sldId id="263" r:id="rId7"/>
    <p:sldId id="256" r:id="rId8"/>
    <p:sldId id="257" r:id="rId9"/>
    <p:sldId id="258" r:id="rId10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4652"/>
  </p:normalViewPr>
  <p:slideViewPr>
    <p:cSldViewPr snapToGrid="0" snapToObjects="1">
      <p:cViewPr varScale="1">
        <p:scale>
          <a:sx n="96" d="100"/>
          <a:sy n="96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E0E41-C12C-714F-B7DD-7E4CE329F786}" type="datetimeFigureOut">
              <a:rPr lang="es-ES_tradnl" smtClean="0"/>
              <a:t>19/11/19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7A921-9D93-B446-8B88-ED0775DD123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556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7A921-9D93-B446-8B88-ED0775DD123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46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018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497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627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804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67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63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489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355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215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813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089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E092-01C8-7441-AA8F-34D13680EA65}" type="datetimeFigureOut">
              <a:rPr lang="es-ES_tradnl" smtClean="0"/>
              <a:t>18/11/19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479B-A749-C643-A6A4-705AEE988D8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33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02E7D-C911-CD4A-B0C9-4416BF5F8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589" y="113541"/>
            <a:ext cx="1569485" cy="1569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39083-5080-0346-A8A9-C2877F9E16CF}"/>
              </a:ext>
            </a:extLst>
          </p:cNvPr>
          <p:cNvSpPr txBox="1"/>
          <p:nvPr/>
        </p:nvSpPr>
        <p:spPr>
          <a:xfrm>
            <a:off x="882511" y="298118"/>
            <a:ext cx="8176591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_tradnl" sz="2000" dirty="0">
              <a:solidFill>
                <a:schemeClr val="accent1"/>
              </a:solidFill>
              <a:latin typeface="BubblesPrimarilyPerfectThick Me" panose="02000603000000000000" pitchFamily="2" charset="0"/>
              <a:ea typeface="BubblesPrimarilyPerfectThick Me" panose="02000603000000000000" pitchFamily="2" charset="0"/>
            </a:endParaRPr>
          </a:p>
          <a:p>
            <a:pPr algn="ctr"/>
            <a:r>
              <a:rPr lang="es-ES_tradnl" sz="3600" dirty="0" err="1">
                <a:solidFill>
                  <a:schemeClr val="accent1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Drawing</a:t>
            </a:r>
            <a:r>
              <a:rPr lang="es-ES_tradnl" sz="3600" dirty="0">
                <a:solidFill>
                  <a:schemeClr val="accent1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 </a:t>
            </a:r>
            <a:r>
              <a:rPr lang="es-ES_tradnl" sz="3600" dirty="0" err="1">
                <a:solidFill>
                  <a:schemeClr val="accent1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Dictation</a:t>
            </a:r>
            <a:endParaRPr lang="es-ES_tradnl" sz="3600" dirty="0">
              <a:solidFill>
                <a:schemeClr val="accent1"/>
              </a:solidFill>
              <a:latin typeface="BubblesPrimarilyPerfectThick Me" panose="02000603000000000000" pitchFamily="2" charset="0"/>
              <a:ea typeface="BubblesPrimarilyPerfectThick Me" panose="02000603000000000000" pitchFamily="2" charset="0"/>
            </a:endParaRPr>
          </a:p>
          <a:p>
            <a:pPr algn="ctr"/>
            <a:endParaRPr lang="es-ES_tradnl" sz="1600" dirty="0">
              <a:solidFill>
                <a:schemeClr val="accent1"/>
              </a:solidFill>
              <a:latin typeface="BubblesPrimarilyPerfectThick Me" panose="02000603000000000000" pitchFamily="2" charset="0"/>
              <a:ea typeface="BubblesPrimarilyPerfectThick Me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66486-A36C-5C4A-8288-09D12F056054}"/>
              </a:ext>
            </a:extLst>
          </p:cNvPr>
          <p:cNvSpPr txBox="1"/>
          <p:nvPr/>
        </p:nvSpPr>
        <p:spPr>
          <a:xfrm>
            <a:off x="882511" y="1683024"/>
            <a:ext cx="67453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ea typeface="BubblesPrimarilyPerfectThick Me" panose="02000603000000000000" pitchFamily="2" charset="0"/>
              </a:rPr>
              <a:t>1. Dibuja un rectángulo mediano.</a:t>
            </a:r>
          </a:p>
          <a:p>
            <a:r>
              <a:rPr lang="es-ES_tradnl" sz="2400" dirty="0">
                <a:ea typeface="BubblesPrimarilyPerfectThick Me" panose="02000603000000000000" pitchFamily="2" charset="0"/>
              </a:rPr>
              <a:t>2. Por dentro hay 5 cosas.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400" dirty="0">
                <a:ea typeface="BubblesPrimarilyPerfectThick Me" panose="02000603000000000000" pitchFamily="2" charset="0"/>
              </a:rPr>
              <a:t>Dibuja un resaltador (</a:t>
            </a:r>
            <a:r>
              <a:rPr lang="es-ES_tradnl" sz="2400" dirty="0" err="1">
                <a:ea typeface="BubblesPrimarilyPerfectThick Me" panose="02000603000000000000" pitchFamily="2" charset="0"/>
              </a:rPr>
              <a:t>marcatextos</a:t>
            </a:r>
            <a:r>
              <a:rPr lang="es-ES_tradnl" sz="2400" dirty="0">
                <a:ea typeface="BubblesPrimarilyPerfectThick Me" panose="02000603000000000000" pitchFamily="2" charset="0"/>
              </a:rPr>
              <a:t>). Es verde.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400" dirty="0">
                <a:ea typeface="BubblesPrimarilyPerfectThick Me" panose="02000603000000000000" pitchFamily="2" charset="0"/>
              </a:rPr>
              <a:t>Hay un sándwich de queso verde. ¡Qué asco!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400" dirty="0">
                <a:ea typeface="BubblesPrimarilyPerfectThick Me" panose="02000603000000000000" pitchFamily="2" charset="0"/>
              </a:rPr>
              <a:t>Hay un celular horrible.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400" dirty="0">
                <a:ea typeface="BubblesPrimarilyPerfectThick Me" panose="02000603000000000000" pitchFamily="2" charset="0"/>
              </a:rPr>
              <a:t>También hay un cuaderno muy pequeño.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400" dirty="0">
                <a:ea typeface="BubblesPrimarilyPerfectThick Me" panose="02000603000000000000" pitchFamily="2" charset="0"/>
              </a:rPr>
              <a:t>Finalmente hay una cosa secreta.</a:t>
            </a:r>
          </a:p>
          <a:p>
            <a:r>
              <a:rPr lang="es-ES_tradnl" sz="2400" dirty="0">
                <a:ea typeface="BubblesPrimarilyPerfectThick Me" panose="02000603000000000000" pitchFamily="2" charset="0"/>
              </a:rPr>
              <a:t>3. Dibuja la cosa secreta.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400" dirty="0">
                <a:ea typeface="BubblesPrimarilyPerfectThick Me" panose="02000603000000000000" pitchFamily="2" charset="0"/>
              </a:rPr>
              <a:t>Tiene cinco ojos.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400" dirty="0">
                <a:ea typeface="BubblesPrimarilyPerfectThick Me" panose="02000603000000000000" pitchFamily="2" charset="0"/>
              </a:rPr>
              <a:t>Tiene pelo verde.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400" dirty="0">
                <a:ea typeface="BubblesPrimarilyPerfectThick Me" panose="02000603000000000000" pitchFamily="2" charset="0"/>
              </a:rPr>
              <a:t>Tiene muchos dientes grandes.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400" dirty="0">
                <a:ea typeface="BubblesPrimarilyPerfectThick Me" panose="02000603000000000000" pitchFamily="2" charset="0"/>
              </a:rPr>
              <a:t>Huele mal – como sushi viejo en el sol.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sz="2400" dirty="0">
                <a:ea typeface="BubblesPrimarilyPerfectThick Me" panose="02000603000000000000" pitchFamily="2" charset="0"/>
              </a:rPr>
              <a:t>La cosa secreta es horrible y muy antipático.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sz="2400" dirty="0">
              <a:ea typeface="BubblesPrimarilyPerfectThick Me" panose="02000603000000000000" pitchFamily="2" charset="0"/>
            </a:endParaRPr>
          </a:p>
          <a:p>
            <a:endParaRPr lang="es-ES_tradnl" sz="2400" dirty="0">
              <a:ea typeface="BubblesPrimarilyPerfectThick M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0898AB-5C70-7C40-BAC3-D9BEB478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06" y="1258127"/>
            <a:ext cx="2857500" cy="285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BCC8CC-5920-874E-8097-65BD249AD511}"/>
              </a:ext>
            </a:extLst>
          </p:cNvPr>
          <p:cNvSpPr txBox="1"/>
          <p:nvPr/>
        </p:nvSpPr>
        <p:spPr>
          <a:xfrm>
            <a:off x="3710609" y="2186609"/>
            <a:ext cx="4969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latin typeface="Agilo Handwriting" panose="02000506020000020003" pitchFamily="2" charset="0"/>
              </a:rPr>
              <a:t>Enseña tu dibujo a tres personas o más. </a:t>
            </a:r>
          </a:p>
        </p:txBody>
      </p:sp>
    </p:spTree>
    <p:extLst>
      <p:ext uri="{BB962C8B-B14F-4D97-AF65-F5344CB8AC3E}">
        <p14:creationId xmlns:p14="http://schemas.microsoft.com/office/powerpoint/2010/main" val="224584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B5D0A6-A087-9349-9E51-6E6A1D6BB7DB}"/>
              </a:ext>
            </a:extLst>
          </p:cNvPr>
          <p:cNvSpPr txBox="1"/>
          <p:nvPr/>
        </p:nvSpPr>
        <p:spPr>
          <a:xfrm>
            <a:off x="649356" y="251792"/>
            <a:ext cx="751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err="1">
                <a:latin typeface="Boring Lesson" pitchFamily="2" charset="0"/>
              </a:rPr>
              <a:t>Mad</a:t>
            </a:r>
            <a:r>
              <a:rPr lang="es-ES_tradnl" sz="3600" dirty="0">
                <a:latin typeface="Boring Lesson" pitchFamily="2" charset="0"/>
              </a:rPr>
              <a:t> </a:t>
            </a:r>
            <a:r>
              <a:rPr lang="es-ES_tradnl" sz="3600" dirty="0" err="1">
                <a:latin typeface="Boring Lesson" pitchFamily="2" charset="0"/>
              </a:rPr>
              <a:t>Libs</a:t>
            </a:r>
            <a:endParaRPr lang="es-ES_tradnl" sz="3600" dirty="0">
              <a:latin typeface="Boring Lesso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BBAEC-20F0-5F46-8E01-30ADA59D9602}"/>
              </a:ext>
            </a:extLst>
          </p:cNvPr>
          <p:cNvSpPr txBox="1"/>
          <p:nvPr/>
        </p:nvSpPr>
        <p:spPr>
          <a:xfrm>
            <a:off x="649356" y="1033669"/>
            <a:ext cx="7805531" cy="612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2400" dirty="0">
                <a:ea typeface="BubblesUnwind Medium" panose="02000603000000000000" pitchFamily="2" charset="0"/>
              </a:rPr>
              <a:t>Una persona famosa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2400" dirty="0">
                <a:ea typeface="BubblesUnwind Medium" panose="02000603000000000000" pitchFamily="2" charset="0"/>
              </a:rPr>
              <a:t>Una clase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2400" dirty="0">
                <a:ea typeface="BubblesUnwind Medium" panose="02000603000000000000" pitchFamily="2" charset="0"/>
              </a:rPr>
              <a:t>Una característica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2400" dirty="0">
                <a:ea typeface="BubblesUnwind Medium" panose="02000603000000000000" pitchFamily="2" charset="0"/>
              </a:rPr>
              <a:t>Otra característica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2400" dirty="0">
                <a:ea typeface="BubblesUnwind Medium" panose="02000603000000000000" pitchFamily="2" charset="0"/>
              </a:rPr>
              <a:t>Una acción (-a, -e)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2400" dirty="0">
                <a:ea typeface="BubblesUnwind Medium" panose="02000603000000000000" pitchFamily="2" charset="0"/>
              </a:rPr>
              <a:t>Una acción (-n)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2400" dirty="0">
                <a:ea typeface="BubblesUnwind Medium" panose="02000603000000000000" pitchFamily="2" charset="0"/>
              </a:rPr>
              <a:t>Una acción (-r)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2400" dirty="0">
                <a:ea typeface="BubblesUnwind Medium" panose="02000603000000000000" pitchFamily="2" charset="0"/>
              </a:rPr>
              <a:t>Una cosa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2400" dirty="0">
                <a:ea typeface="BubblesUnwind Medium" panose="02000603000000000000" pitchFamily="2" charset="0"/>
              </a:rPr>
              <a:t>Una comida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2400" dirty="0">
                <a:ea typeface="BubblesUnwind Medium" panose="02000603000000000000" pitchFamily="2" charset="0"/>
              </a:rPr>
              <a:t>Una acción (-a, -e)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s-ES_tradnl" sz="2400" dirty="0">
              <a:ea typeface="BubblesUnwind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2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78772-2156-334B-8B0F-A019021E4DDB}"/>
              </a:ext>
            </a:extLst>
          </p:cNvPr>
          <p:cNvSpPr txBox="1"/>
          <p:nvPr/>
        </p:nvSpPr>
        <p:spPr>
          <a:xfrm>
            <a:off x="185530" y="490330"/>
            <a:ext cx="868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7425A-E02A-F348-A8C0-375761BC1A3E}"/>
              </a:ext>
            </a:extLst>
          </p:cNvPr>
          <p:cNvSpPr txBox="1"/>
          <p:nvPr/>
        </p:nvSpPr>
        <p:spPr>
          <a:xfrm>
            <a:off x="278295" y="859662"/>
            <a:ext cx="8759687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sz="2000" dirty="0">
                <a:ea typeface="BubblesPrimarilyPerfectThick Me" panose="02000603000000000000" pitchFamily="2" charset="0"/>
              </a:rPr>
              <a:t>     _____________ es un profesor famoso de _______________. A los estudiantes no les gusta porque es _______________ y _________________. El profe ______________ mucho. Al profe le gusta mucho cuando sus estudiantes ______________.</a:t>
            </a:r>
          </a:p>
          <a:p>
            <a:pPr>
              <a:lnSpc>
                <a:spcPct val="200000"/>
              </a:lnSpc>
            </a:pPr>
            <a:endParaRPr lang="es-ES_tradnl" sz="2000" dirty="0">
              <a:ea typeface="BubblesPrimarilyPerfectThick M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s-ES_tradnl" sz="2000" dirty="0">
                <a:ea typeface="BubblesPrimarilyPerfectThick Me" panose="02000603000000000000" pitchFamily="2" charset="0"/>
              </a:rPr>
              <a:t>     Un día el profe exclama, “¡Quiero ___________ tu mochila! ¡Dame tu _________!” El profe abre la mochila y agarra __________. El profe come todo y 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33685-21C1-D44A-9811-B0D387FBD62F}"/>
              </a:ext>
            </a:extLst>
          </p:cNvPr>
          <p:cNvSpPr txBox="1"/>
          <p:nvPr/>
        </p:nvSpPr>
        <p:spPr>
          <a:xfrm>
            <a:off x="785190" y="5279958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CF6B8-7E6B-1C44-8340-93583A42688A}"/>
              </a:ext>
            </a:extLst>
          </p:cNvPr>
          <p:cNvSpPr txBox="1"/>
          <p:nvPr/>
        </p:nvSpPr>
        <p:spPr>
          <a:xfrm>
            <a:off x="1239078" y="1044328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F8613-5D65-B64B-9DE0-BDA5A61FD18A}"/>
              </a:ext>
            </a:extLst>
          </p:cNvPr>
          <p:cNvSpPr txBox="1"/>
          <p:nvPr/>
        </p:nvSpPr>
        <p:spPr>
          <a:xfrm>
            <a:off x="5453269" y="1045192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B10B8-ACC4-4D45-91E0-2DB619F200CF}"/>
              </a:ext>
            </a:extLst>
          </p:cNvPr>
          <p:cNvSpPr txBox="1"/>
          <p:nvPr/>
        </p:nvSpPr>
        <p:spPr>
          <a:xfrm>
            <a:off x="3226904" y="1623391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04BF6-5FAE-8943-A4DA-AC07551D429B}"/>
              </a:ext>
            </a:extLst>
          </p:cNvPr>
          <p:cNvSpPr txBox="1"/>
          <p:nvPr/>
        </p:nvSpPr>
        <p:spPr>
          <a:xfrm>
            <a:off x="5529469" y="1626558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89E61-8515-9544-B9D2-6382A9D87092}"/>
              </a:ext>
            </a:extLst>
          </p:cNvPr>
          <p:cNvSpPr txBox="1"/>
          <p:nvPr/>
        </p:nvSpPr>
        <p:spPr>
          <a:xfrm>
            <a:off x="987286" y="2272748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BCD60-2A18-B743-A738-12CDDA729F04}"/>
              </a:ext>
            </a:extLst>
          </p:cNvPr>
          <p:cNvSpPr txBox="1"/>
          <p:nvPr/>
        </p:nvSpPr>
        <p:spPr>
          <a:xfrm>
            <a:off x="987286" y="2863287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3321E-1984-B44B-BB1B-9EDA46B9D39E}"/>
              </a:ext>
            </a:extLst>
          </p:cNvPr>
          <p:cNvSpPr txBox="1"/>
          <p:nvPr/>
        </p:nvSpPr>
        <p:spPr>
          <a:xfrm>
            <a:off x="4525617" y="4061791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A22E5-4120-1442-BD70-9990CD54046C}"/>
              </a:ext>
            </a:extLst>
          </p:cNvPr>
          <p:cNvSpPr txBox="1"/>
          <p:nvPr/>
        </p:nvSpPr>
        <p:spPr>
          <a:xfrm>
            <a:off x="828260" y="4684643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FAE6E-D933-CC4B-85E8-E3088F38452D}"/>
              </a:ext>
            </a:extLst>
          </p:cNvPr>
          <p:cNvSpPr txBox="1"/>
          <p:nvPr/>
        </p:nvSpPr>
        <p:spPr>
          <a:xfrm>
            <a:off x="5529469" y="4741351"/>
            <a:ext cx="12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  <a:latin typeface="BubblesPrimarilyPerfectThick Me" panose="02000603000000000000" pitchFamily="2" charset="0"/>
                <a:ea typeface="BubblesPrimarilyPerfectThick Me" panose="02000603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1133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22EE1-34FD-DB45-9D49-4C382C7A2C09}"/>
              </a:ext>
            </a:extLst>
          </p:cNvPr>
          <p:cNvSpPr txBox="1"/>
          <p:nvPr/>
        </p:nvSpPr>
        <p:spPr>
          <a:xfrm>
            <a:off x="503583" y="1139687"/>
            <a:ext cx="7792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rgbClr val="FF0000"/>
                </a:solidFill>
                <a:latin typeface="Agilo Handwriting" panose="02000506020000020003" pitchFamily="2" charset="0"/>
              </a:rPr>
              <a:t>COPIA</a:t>
            </a:r>
            <a:r>
              <a:rPr lang="es-ES_tradnl" sz="4800" dirty="0">
                <a:latin typeface="Agilo Handwriting" panose="02000506020000020003" pitchFamily="2" charset="0"/>
              </a:rPr>
              <a:t> los dos párrafos con la información del </a:t>
            </a:r>
            <a:r>
              <a:rPr lang="es-ES_tradnl" sz="4800" dirty="0" err="1">
                <a:latin typeface="Agilo Handwriting" panose="02000506020000020003" pitchFamily="2" charset="0"/>
              </a:rPr>
              <a:t>Mad</a:t>
            </a:r>
            <a:r>
              <a:rPr lang="es-ES_tradnl" sz="4800" dirty="0">
                <a:latin typeface="Agilo Handwriting" panose="02000506020000020003" pitchFamily="2" charset="0"/>
              </a:rPr>
              <a:t> Lib.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740B4-DD92-E348-80F2-9A7F735BC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3" y="3033920"/>
            <a:ext cx="2857500" cy="285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60028E-22DA-F14F-A3C0-07F7B27CE711}"/>
              </a:ext>
            </a:extLst>
          </p:cNvPr>
          <p:cNvSpPr txBox="1"/>
          <p:nvPr/>
        </p:nvSpPr>
        <p:spPr>
          <a:xfrm>
            <a:off x="4068417" y="4002157"/>
            <a:ext cx="4452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latin typeface="Agilo Handwriting" panose="02000506020000020003" pitchFamily="2" charset="0"/>
              </a:rPr>
              <a:t>Esta es </a:t>
            </a:r>
            <a:r>
              <a:rPr lang="es-ES_tradnl" sz="4000" u="sng" dirty="0">
                <a:latin typeface="Agilo Handwriting" panose="02000506020000020003" pitchFamily="2" charset="0"/>
              </a:rPr>
              <a:t>buen</a:t>
            </a:r>
            <a:r>
              <a:rPr lang="es-ES_tradnl" sz="4000" dirty="0">
                <a:latin typeface="Agilo Handwriting" panose="02000506020000020003" pitchFamily="2" charset="0"/>
              </a:rPr>
              <a:t> práctica de escribir.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FA3D1-618B-1640-BEEB-AA5A6447F6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1039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9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C87CB-6A08-8E4E-9AA2-80ADAB5C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1039091" y="-1039091"/>
            <a:ext cx="7065818" cy="914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8037E1-DAE0-DC46-8BDA-0A635829B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226" y="603860"/>
            <a:ext cx="4203700" cy="193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6CA514-CF3E-CB49-842A-34D2A13EEC6D}"/>
              </a:ext>
            </a:extLst>
          </p:cNvPr>
          <p:cNvSpPr txBox="1"/>
          <p:nvPr/>
        </p:nvSpPr>
        <p:spPr>
          <a:xfrm>
            <a:off x="238539" y="907340"/>
            <a:ext cx="4187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latin typeface="Agilo Handwriting" panose="02000506020000020003" pitchFamily="2" charset="0"/>
                <a:ea typeface="BubblesPrimarilyPerfectThick Me" panose="02000603000000000000" pitchFamily="2" charset="0"/>
              </a:rPr>
              <a:t>Una ilustración </a:t>
            </a:r>
          </a:p>
          <a:p>
            <a:pPr algn="ctr"/>
            <a:r>
              <a:rPr lang="es-ES_tradnl" sz="4000" dirty="0">
                <a:latin typeface="Agilo Handwriting" panose="02000506020000020003" pitchFamily="2" charset="0"/>
                <a:ea typeface="BubblesPrimarilyPerfectThick Me" panose="02000603000000000000" pitchFamily="2" charset="0"/>
              </a:rPr>
              <a:t>del </a:t>
            </a:r>
            <a:r>
              <a:rPr lang="es-ES_tradnl" sz="4000" dirty="0" err="1">
                <a:latin typeface="Agilo Handwriting" panose="02000506020000020003" pitchFamily="2" charset="0"/>
                <a:ea typeface="BubblesPrimarilyPerfectThick Me" panose="02000603000000000000" pitchFamily="2" charset="0"/>
              </a:rPr>
              <a:t>Mad</a:t>
            </a:r>
            <a:r>
              <a:rPr lang="es-ES_tradnl" sz="4000" dirty="0">
                <a:latin typeface="Agilo Handwriting" panose="02000506020000020003" pitchFamily="2" charset="0"/>
                <a:ea typeface="BubblesPrimarilyPerfectThick Me" panose="02000603000000000000" pitchFamily="2" charset="0"/>
              </a:rPr>
              <a:t> </a:t>
            </a:r>
            <a:r>
              <a:rPr lang="es-ES_tradnl" sz="4000" dirty="0" err="1">
                <a:latin typeface="Agilo Handwriting" panose="02000506020000020003" pitchFamily="2" charset="0"/>
                <a:ea typeface="BubblesPrimarilyPerfectThick Me" panose="02000603000000000000" pitchFamily="2" charset="0"/>
              </a:rPr>
              <a:t>Lib</a:t>
            </a:r>
            <a:endParaRPr lang="es-ES_tradnl" sz="4000" dirty="0">
              <a:latin typeface="Agilo Handwriting" panose="02000506020000020003" pitchFamily="2" charset="0"/>
              <a:ea typeface="BubblesPrimarilyPerfectThick Me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8E23E-23FF-944E-83FA-7EC23B6B922C}"/>
              </a:ext>
            </a:extLst>
          </p:cNvPr>
          <p:cNvSpPr txBox="1"/>
          <p:nvPr/>
        </p:nvSpPr>
        <p:spPr>
          <a:xfrm>
            <a:off x="1272209" y="3138120"/>
            <a:ext cx="7871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latin typeface="Agilo Handwriting" panose="02000506020000020003" pitchFamily="2" charset="0"/>
              </a:rPr>
              <a:t>Lee la descripción del </a:t>
            </a:r>
            <a:r>
              <a:rPr lang="es-ES_tradnl" sz="3600" dirty="0" err="1">
                <a:latin typeface="Agilo Handwriting" panose="02000506020000020003" pitchFamily="2" charset="0"/>
              </a:rPr>
              <a:t>Mad</a:t>
            </a:r>
            <a:r>
              <a:rPr lang="es-ES_tradnl" sz="3600" dirty="0">
                <a:latin typeface="Agilo Handwriting" panose="02000506020000020003" pitchFamily="2" charset="0"/>
              </a:rPr>
              <a:t> Lib.</a:t>
            </a:r>
          </a:p>
          <a:p>
            <a:endParaRPr lang="es-ES_tradnl" sz="3600" dirty="0">
              <a:latin typeface="Agilo Handwriting" panose="02000506020000020003" pitchFamily="2" charset="0"/>
            </a:endParaRPr>
          </a:p>
          <a:p>
            <a:r>
              <a:rPr lang="es-ES_tradnl" sz="3600" dirty="0">
                <a:latin typeface="Agilo Handwriting" panose="02000506020000020003" pitchFamily="2" charset="0"/>
              </a:rPr>
              <a:t>Dibuja al profe y sus acciones </a:t>
            </a:r>
            <a:r>
              <a:rPr lang="es-ES_tradnl" sz="3600" dirty="0">
                <a:solidFill>
                  <a:srgbClr val="FF0000"/>
                </a:solidFill>
                <a:latin typeface="Agilo Handwriting" panose="02000506020000020003" pitchFamily="2" charset="0"/>
              </a:rPr>
              <a:t>según</a:t>
            </a:r>
            <a:r>
              <a:rPr lang="es-ES_tradnl" sz="3600" dirty="0">
                <a:latin typeface="Agilo Handwriting" panose="02000506020000020003" pitchFamily="2" charset="0"/>
              </a:rPr>
              <a:t> (</a:t>
            </a:r>
            <a:r>
              <a:rPr lang="es-ES_tradnl" sz="3600" dirty="0" err="1">
                <a:latin typeface="Agilo Handwriting" panose="02000506020000020003" pitchFamily="2" charset="0"/>
              </a:rPr>
              <a:t>according</a:t>
            </a:r>
            <a:r>
              <a:rPr lang="es-ES_tradnl" sz="3600" dirty="0">
                <a:latin typeface="Agilo Handwriting" panose="02000506020000020003" pitchFamily="2" charset="0"/>
              </a:rPr>
              <a:t> to) la descripción.</a:t>
            </a:r>
          </a:p>
        </p:txBody>
      </p:sp>
    </p:spTree>
    <p:extLst>
      <p:ext uri="{BB962C8B-B14F-4D97-AF65-F5344CB8AC3E}">
        <p14:creationId xmlns:p14="http://schemas.microsoft.com/office/powerpoint/2010/main" val="392157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3326C1-A4C6-CC4A-A9F9-50F560933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99"/>
            <a:ext cx="9144000" cy="63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3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DCAAE-6EB4-EC47-85E8-4687D11D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8"/>
            <a:ext cx="9144000" cy="67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400A9-87D5-F342-9681-133E4FB5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307"/>
            <a:ext cx="9144000" cy="27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9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</TotalTime>
  <Words>263</Words>
  <Application>Microsoft Macintosh PowerPoint</Application>
  <PresentationFormat>Letter Paper (8.5x11 in)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Agilo Handwriting</vt:lpstr>
      <vt:lpstr>Arial</vt:lpstr>
      <vt:lpstr>Boring Lesson</vt:lpstr>
      <vt:lpstr>BubblesPrimarilyPerfectThick Me</vt:lpstr>
      <vt:lpstr>BubblesUnwind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Nesbitt, Sherry</dc:creator>
  <cp:lastModifiedBy>Nesbitt, Sherry</cp:lastModifiedBy>
  <cp:revision>22</cp:revision>
  <dcterms:created xsi:type="dcterms:W3CDTF">2019-11-18T21:10:20Z</dcterms:created>
  <dcterms:modified xsi:type="dcterms:W3CDTF">2019-11-19T22:13:22Z</dcterms:modified>
</cp:coreProperties>
</file>