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-17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57945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523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5740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65343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9673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1352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49902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738673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698251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5427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10957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s-ES_trad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_trad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03FBA-0816-B841-B3BF-30A55FA61581}" type="datetimeFigureOut">
              <a:rPr lang="en-US" smtClean="0"/>
              <a:t>7/29/15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5681B-D937-354F-9758-E5D1FFBE358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96898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17176" y="776941"/>
            <a:ext cx="7933765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3000" dirty="0" err="1" smtClean="0">
                <a:solidFill>
                  <a:schemeClr val="accent5"/>
                </a:solidFill>
                <a:latin typeface="Just The Way You Are"/>
                <a:cs typeface="Just The Way You Are"/>
              </a:rPr>
              <a:t>iAyudo</a:t>
            </a:r>
            <a:endParaRPr lang="es-ES_tradnl" sz="23000" dirty="0">
              <a:solidFill>
                <a:schemeClr val="accent5"/>
              </a:solidFill>
              <a:latin typeface="Just The Way You Are"/>
              <a:cs typeface="Just The Way You Are"/>
            </a:endParaRPr>
          </a:p>
        </p:txBody>
      </p:sp>
    </p:spTree>
    <p:extLst>
      <p:ext uri="{BB962C8B-B14F-4D97-AF65-F5344CB8AC3E}">
        <p14:creationId xmlns:p14="http://schemas.microsoft.com/office/powerpoint/2010/main" val="2195765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448235" y="353373"/>
            <a:ext cx="3654611" cy="3654611"/>
            <a:chOff x="448235" y="1265517"/>
            <a:chExt cx="3654611" cy="3654611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48235" y="1265517"/>
              <a:ext cx="3654611" cy="3654611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627529" y="4007984"/>
              <a:ext cx="333188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4400" b="1" dirty="0" smtClean="0">
                  <a:solidFill>
                    <a:srgbClr val="FF0000"/>
                  </a:solidFill>
                  <a:latin typeface="Just The Way You Are"/>
                  <a:cs typeface="Just The Way You Are"/>
                </a:rPr>
                <a:t>fot</a:t>
              </a:r>
              <a:r>
                <a:rPr lang="es-ES_tradnl" sz="4400" b="1" dirty="0" smtClean="0">
                  <a:solidFill>
                    <a:srgbClr val="FF0000"/>
                  </a:solidFill>
                  <a:latin typeface="Just The Way You Are"/>
                  <a:cs typeface="Just The Way You Are"/>
                </a:rPr>
                <a:t>ógrafo</a:t>
              </a:r>
              <a:endParaRPr lang="es-ES_tradnl" sz="4400" b="1" dirty="0">
                <a:solidFill>
                  <a:srgbClr val="FF0000"/>
                </a:solidFill>
                <a:latin typeface="Just The Way You Are"/>
                <a:cs typeface="Just The Way You Are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557059" y="228600"/>
            <a:ext cx="4034118" cy="4034118"/>
            <a:chOff x="4557059" y="1035423"/>
            <a:chExt cx="4034118" cy="4034118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57059" y="1035423"/>
              <a:ext cx="4034118" cy="4034118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5094941" y="3886805"/>
              <a:ext cx="3132955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sz="4400" b="1" dirty="0" err="1" smtClean="0">
                  <a:solidFill>
                    <a:srgbClr val="FFFF00"/>
                  </a:solidFill>
                  <a:latin typeface="Just The Way You Are"/>
                  <a:cs typeface="Just The Way You Are"/>
                </a:rPr>
                <a:t>bibliotecari</a:t>
              </a:r>
              <a:r>
                <a:rPr lang="es-ES_tradnl" sz="4400" b="1" dirty="0" smtClean="0">
                  <a:solidFill>
                    <a:srgbClr val="FFFF00"/>
                  </a:solidFill>
                  <a:latin typeface="Just The Way You Are"/>
                  <a:cs typeface="Just The Way You Are"/>
                </a:rPr>
                <a:t>@</a:t>
              </a:r>
              <a:endParaRPr lang="es-ES_tradnl" sz="4400" b="1" dirty="0">
                <a:solidFill>
                  <a:srgbClr val="FFFF00"/>
                </a:solidFill>
                <a:latin typeface="Just The Way You Are"/>
                <a:cs typeface="Just The Way You Are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448235" y="4482352"/>
            <a:ext cx="378011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Take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pics</a:t>
            </a:r>
            <a:r>
              <a:rPr lang="es-ES_tradnl" sz="2400" dirty="0" smtClean="0">
                <a:latin typeface="Just The Way You Are"/>
                <a:cs typeface="Just The Way You Are"/>
              </a:rPr>
              <a:t> (of notes,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screenshots</a:t>
            </a:r>
            <a:r>
              <a:rPr lang="es-ES_tradnl" sz="2400" dirty="0" smtClean="0">
                <a:latin typeface="Just The Way You Are"/>
                <a:cs typeface="Just The Way You Are"/>
              </a:rPr>
              <a:t>) &amp; post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to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class</a:t>
            </a:r>
            <a:r>
              <a:rPr lang="es-ES_tradnl" sz="2400" dirty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site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0589" y="4296797"/>
            <a:ext cx="366058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Make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sure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that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the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books</a:t>
            </a:r>
            <a:r>
              <a:rPr lang="es-ES_tradnl" sz="2400" dirty="0" smtClean="0">
                <a:latin typeface="Just The Way You Are"/>
                <a:cs typeface="Just The Way You Are"/>
              </a:rPr>
              <a:t> are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returned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neatly</a:t>
            </a:r>
            <a:r>
              <a:rPr lang="es-ES_tradnl" sz="2400" dirty="0" smtClean="0">
                <a:latin typeface="Just The Way You Are"/>
                <a:cs typeface="Just The Way You Are"/>
              </a:rPr>
              <a:t> &amp;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alert</a:t>
            </a:r>
            <a:r>
              <a:rPr lang="es-ES_tradnl" sz="2400" dirty="0" smtClean="0">
                <a:latin typeface="Just The Way You Are"/>
                <a:cs typeface="Just The Way You Are"/>
              </a:rPr>
              <a:t> me of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books</a:t>
            </a:r>
            <a:r>
              <a:rPr lang="es-ES_tradnl" sz="2400" dirty="0" smtClean="0">
                <a:latin typeface="Just The Way You Are"/>
                <a:cs typeface="Just The Way You Are"/>
              </a:rPr>
              <a:t> in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need</a:t>
            </a:r>
            <a:r>
              <a:rPr lang="es-ES_tradnl" sz="2400" dirty="0" smtClean="0">
                <a:latin typeface="Just The Way You Are"/>
                <a:cs typeface="Just The Way You Are"/>
              </a:rPr>
              <a:t> of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repair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</p:spTree>
    <p:extLst>
      <p:ext uri="{BB962C8B-B14F-4D97-AF65-F5344CB8AC3E}">
        <p14:creationId xmlns:p14="http://schemas.microsoft.com/office/powerpoint/2010/main" val="4063994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6235" y="1205752"/>
            <a:ext cx="3657600" cy="36576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7517" y="1205752"/>
            <a:ext cx="3657601" cy="365760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370693" y="3737393"/>
            <a:ext cx="19800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s-ES_tradnl" sz="4400" b="1" dirty="0" smtClean="0">
                <a:solidFill>
                  <a:srgbClr val="FFFF00"/>
                </a:solidFill>
                <a:latin typeface="Just The Way You Are"/>
                <a:cs typeface="Just The Way You Are"/>
              </a:rPr>
              <a:t>saludos</a:t>
            </a:r>
            <a:endParaRPr lang="es-ES_tradnl" sz="4400" b="1" dirty="0">
              <a:solidFill>
                <a:srgbClr val="FFFF00"/>
              </a:solidFill>
              <a:latin typeface="Just The Way You Are"/>
              <a:cs typeface="Just The Way You Are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82359" y="3737393"/>
            <a:ext cx="248026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_tradnl" sz="4400" b="1" dirty="0" smtClean="0">
                <a:solidFill>
                  <a:srgbClr val="FFFF00"/>
                </a:solidFill>
                <a:latin typeface="Just The Way You Are"/>
                <a:cs typeface="Just The Way You Are"/>
              </a:rPr>
              <a:t>asistencia</a:t>
            </a:r>
            <a:endParaRPr lang="es-ES_tradnl" sz="44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000" y="4863351"/>
            <a:ext cx="3369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Greet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your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classmates</a:t>
            </a:r>
            <a:endParaRPr lang="es-ES_tradnl" sz="2400" dirty="0" smtClean="0">
              <a:latin typeface="Just The Way You Are"/>
              <a:cs typeface="Just The Way You Are"/>
            </a:endParaRPr>
          </a:p>
          <a:p>
            <a:pPr algn="just"/>
            <a:r>
              <a:rPr lang="es-ES_tradnl" sz="2400" dirty="0" smtClean="0">
                <a:latin typeface="Just The Way You Are"/>
                <a:cs typeface="Just The Way You Are"/>
              </a:rPr>
              <a:t>at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the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door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62070" y="4863351"/>
            <a:ext cx="33617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Take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attendance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on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the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clipboard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</p:spTree>
    <p:extLst>
      <p:ext uri="{BB962C8B-B14F-4D97-AF65-F5344CB8AC3E}">
        <p14:creationId xmlns:p14="http://schemas.microsoft.com/office/powerpoint/2010/main" val="600503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675341" y="1205753"/>
            <a:ext cx="3657600" cy="3657600"/>
            <a:chOff x="675341" y="1205753"/>
            <a:chExt cx="3657600" cy="36576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75341" y="1205753"/>
              <a:ext cx="3657600" cy="3657600"/>
            </a:xfrm>
            <a:prstGeom prst="rect">
              <a:avLst/>
            </a:prstGeom>
          </p:spPr>
        </p:pic>
        <p:sp>
          <p:nvSpPr>
            <p:cNvPr id="4" name="Rectangle 3"/>
            <p:cNvSpPr/>
            <p:nvPr/>
          </p:nvSpPr>
          <p:spPr>
            <a:xfrm>
              <a:off x="1195294" y="3849382"/>
              <a:ext cx="277905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_tradnl" sz="4400" b="1" dirty="0" smtClean="0">
                  <a:solidFill>
                    <a:srgbClr val="FF0000"/>
                  </a:solidFill>
                  <a:latin typeface="Just The Way You Are"/>
                  <a:cs typeface="Just The Way You Are"/>
                </a:rPr>
                <a:t>la hora</a:t>
              </a:r>
              <a:endParaRPr lang="es-ES_tradnl" sz="4400" b="1" dirty="0">
                <a:solidFill>
                  <a:srgbClr val="FF0000"/>
                </a:solidFill>
                <a:latin typeface="Just The Way You Are"/>
                <a:cs typeface="Just The Way You Are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4512236" y="956235"/>
            <a:ext cx="4153646" cy="4205941"/>
            <a:chOff x="540870" y="1325282"/>
            <a:chExt cx="3956423" cy="3956423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0870" y="1325282"/>
              <a:ext cx="3956423" cy="3956423"/>
            </a:xfrm>
            <a:prstGeom prst="rect">
              <a:avLst/>
            </a:prstGeom>
          </p:spPr>
        </p:pic>
        <p:sp>
          <p:nvSpPr>
            <p:cNvPr id="8" name="Rectangle 7"/>
            <p:cNvSpPr/>
            <p:nvPr/>
          </p:nvSpPr>
          <p:spPr>
            <a:xfrm>
              <a:off x="1612876" y="3991392"/>
              <a:ext cx="1704839" cy="72379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_tradnl" sz="4400" b="1" dirty="0" smtClean="0">
                  <a:solidFill>
                    <a:srgbClr val="FFFF00"/>
                  </a:solidFill>
                  <a:latin typeface="Just The Way You Are"/>
                  <a:cs typeface="Just The Way You Are"/>
                </a:rPr>
                <a:t>artista</a:t>
              </a:r>
              <a:endParaRPr lang="es-ES_tradnl" sz="4400" b="1" dirty="0">
                <a:solidFill>
                  <a:srgbClr val="FFFF00"/>
                </a:solidFill>
                <a:latin typeface="Just The Way You Are"/>
                <a:cs typeface="Just The Way You Are"/>
              </a:endParaRP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911411" y="4863353"/>
            <a:ext cx="342153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Let</a:t>
            </a:r>
            <a:r>
              <a:rPr lang="es-ES_tradnl" sz="2400" dirty="0" smtClean="0">
                <a:latin typeface="Just The Way You Are"/>
                <a:cs typeface="Just The Way You Are"/>
              </a:rPr>
              <a:t> me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know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when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there</a:t>
            </a:r>
            <a:r>
              <a:rPr lang="es-ES_tradnl" sz="2400" dirty="0" smtClean="0">
                <a:latin typeface="Just The Way You Are"/>
                <a:cs typeface="Just The Way You Are"/>
              </a:rPr>
              <a:t> are 2 minutes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remaining</a:t>
            </a:r>
            <a:r>
              <a:rPr lang="es-ES_tradnl" sz="2400" dirty="0" smtClean="0">
                <a:latin typeface="Just The Way You Are"/>
                <a:cs typeface="Just The Way You Are"/>
              </a:rPr>
              <a:t> in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the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period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8047" y="4903694"/>
            <a:ext cx="3421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Create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an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illustration</a:t>
            </a:r>
            <a:r>
              <a:rPr lang="es-ES_tradnl" sz="2400" dirty="0" smtClean="0">
                <a:latin typeface="Just The Way You Are"/>
                <a:cs typeface="Just The Way You Are"/>
              </a:rPr>
              <a:t> of</a:t>
            </a:r>
          </a:p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the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class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story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</p:spTree>
    <p:extLst>
      <p:ext uri="{BB962C8B-B14F-4D97-AF65-F5344CB8AC3E}">
        <p14:creationId xmlns:p14="http://schemas.microsoft.com/office/powerpoint/2010/main" val="769011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064312" y="1504576"/>
            <a:ext cx="3646394" cy="3646394"/>
            <a:chOff x="5064312" y="1504576"/>
            <a:chExt cx="3646394" cy="3646394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4312" y="1504576"/>
              <a:ext cx="3646394" cy="3646394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6193908" y="4110922"/>
              <a:ext cx="1298302" cy="76944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_tradnl" sz="4400" b="1" dirty="0" smtClean="0">
                  <a:solidFill>
                    <a:schemeClr val="bg1"/>
                  </a:solidFill>
                  <a:latin typeface="Just The Way You Are"/>
                  <a:cs typeface="Just The Way You Are"/>
                </a:rPr>
                <a:t>video</a:t>
              </a:r>
              <a:endParaRPr lang="es-ES_tradnl" sz="4400" b="1" dirty="0">
                <a:solidFill>
                  <a:schemeClr val="bg1"/>
                </a:solidFill>
                <a:latin typeface="Just The Way You Are"/>
                <a:cs typeface="Just The Way You Are"/>
              </a:endParaRP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859118" y="1321546"/>
            <a:ext cx="3829424" cy="3829424"/>
            <a:chOff x="859118" y="1321546"/>
            <a:chExt cx="3829424" cy="3829424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59118" y="1321546"/>
              <a:ext cx="3829424" cy="3829424"/>
            </a:xfrm>
            <a:prstGeom prst="rect">
              <a:avLst/>
            </a:prstGeom>
          </p:spPr>
        </p:pic>
        <p:sp>
          <p:nvSpPr>
            <p:cNvPr id="6" name="Rectangle 5"/>
            <p:cNvSpPr/>
            <p:nvPr/>
          </p:nvSpPr>
          <p:spPr>
            <a:xfrm>
              <a:off x="1021727" y="3845731"/>
              <a:ext cx="3544560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es-ES_tradnl" sz="4000" b="1" dirty="0" smtClean="0">
                  <a:solidFill>
                    <a:srgbClr val="FFFF00"/>
                  </a:solidFill>
                  <a:latin typeface="Just The Way You Are"/>
                  <a:cs typeface="Just The Way You Are"/>
                </a:rPr>
                <a:t>Manny Manitas</a:t>
              </a:r>
              <a:endParaRPr lang="es-ES_tradnl" sz="4000" b="1" dirty="0">
                <a:solidFill>
                  <a:srgbClr val="FFFF00"/>
                </a:solidFill>
                <a:latin typeface="Just The Way You Are"/>
                <a:cs typeface="Just The Way You Are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3412925" y="1278856"/>
            <a:ext cx="1240117" cy="1107996"/>
            <a:chOff x="3412925" y="1278856"/>
            <a:chExt cx="1240117" cy="1107996"/>
          </a:xfrm>
        </p:grpSpPr>
        <p:sp>
          <p:nvSpPr>
            <p:cNvPr id="7" name="Oval 6"/>
            <p:cNvSpPr/>
            <p:nvPr/>
          </p:nvSpPr>
          <p:spPr>
            <a:xfrm>
              <a:off x="3412925" y="1321546"/>
              <a:ext cx="1240117" cy="1065306"/>
            </a:xfrm>
            <a:prstGeom prst="ellipse">
              <a:avLst/>
            </a:prstGeom>
            <a:solidFill>
              <a:srgbClr val="FF0000"/>
            </a:solidFill>
            <a:ln w="5715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584748" y="1278856"/>
              <a:ext cx="8964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6600" dirty="0" smtClean="0">
                  <a:solidFill>
                    <a:srgbClr val="FFFFFF"/>
                  </a:solidFill>
                  <a:latin typeface="Just The Way You Are"/>
                  <a:cs typeface="Just The Way You Are"/>
                </a:rPr>
                <a:t>2</a:t>
              </a:r>
              <a:endParaRPr lang="es-ES_tradnl" sz="6600" dirty="0">
                <a:solidFill>
                  <a:srgbClr val="FFFFFF"/>
                </a:solidFill>
                <a:latin typeface="Just The Way You Are"/>
                <a:cs typeface="Just The Way You Are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021727" y="4940127"/>
            <a:ext cx="3125694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Substitute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for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someone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who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is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absent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04118" y="5130626"/>
            <a:ext cx="34065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Start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the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music</a:t>
            </a:r>
            <a:r>
              <a:rPr lang="es-ES_tradnl" sz="2400" dirty="0" smtClean="0">
                <a:latin typeface="Just The Way You Are"/>
                <a:cs typeface="Just The Way You Are"/>
              </a:rPr>
              <a:t> video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when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you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arrive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3566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-20918" y="1180352"/>
            <a:ext cx="4899212" cy="4899212"/>
            <a:chOff x="-20918" y="1180352"/>
            <a:chExt cx="4899212" cy="4899212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-20918" y="1180352"/>
              <a:ext cx="4899212" cy="4899212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1210235" y="4362824"/>
              <a:ext cx="2629647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_tradnl" sz="4400" dirty="0" smtClean="0">
                  <a:solidFill>
                    <a:srgbClr val="FF0000"/>
                  </a:solidFill>
                  <a:latin typeface="Just The Way You Are"/>
                  <a:cs typeface="Just The Way You Are"/>
                </a:rPr>
                <a:t>tecnolog</a:t>
              </a:r>
              <a:r>
                <a:rPr lang="es-ES_tradnl" sz="4400" dirty="0" smtClean="0">
                  <a:solidFill>
                    <a:srgbClr val="FF0000"/>
                  </a:solidFill>
                  <a:latin typeface="Just The Way You Are"/>
                  <a:cs typeface="Just The Way You Are"/>
                </a:rPr>
                <a:t>ía</a:t>
              </a:r>
              <a:endParaRPr lang="es-ES_tradnl" sz="4400" dirty="0">
                <a:solidFill>
                  <a:srgbClr val="FF0000"/>
                </a:solidFill>
                <a:latin typeface="Just The Way You Are"/>
                <a:cs typeface="Just The Way You Are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3219823" y="1553026"/>
            <a:ext cx="1240117" cy="1107996"/>
            <a:chOff x="3412925" y="1278856"/>
            <a:chExt cx="1240117" cy="1107996"/>
          </a:xfrm>
        </p:grpSpPr>
        <p:sp>
          <p:nvSpPr>
            <p:cNvPr id="6" name="Oval 5"/>
            <p:cNvSpPr/>
            <p:nvPr/>
          </p:nvSpPr>
          <p:spPr>
            <a:xfrm>
              <a:off x="3412925" y="1321546"/>
              <a:ext cx="1240117" cy="1065306"/>
            </a:xfrm>
            <a:prstGeom prst="ellipse">
              <a:avLst/>
            </a:prstGeom>
            <a:solidFill>
              <a:srgbClr val="FF0000"/>
            </a:solidFill>
            <a:ln w="57150" cmpd="sng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_tradnl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584748" y="1278856"/>
              <a:ext cx="896471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_tradnl" sz="6600" dirty="0" smtClean="0">
                  <a:solidFill>
                    <a:srgbClr val="FFFFFF"/>
                  </a:solidFill>
                  <a:latin typeface="Just The Way You Are"/>
                  <a:cs typeface="Just The Way You Are"/>
                </a:rPr>
                <a:t>2</a:t>
              </a:r>
              <a:endParaRPr lang="es-ES_tradnl" sz="6600" dirty="0">
                <a:solidFill>
                  <a:srgbClr val="FFFFFF"/>
                </a:solidFill>
                <a:latin typeface="Just The Way You Are"/>
                <a:cs typeface="Just The Way You Are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59115" y="5543176"/>
            <a:ext cx="34290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_tradnl" sz="2400" dirty="0" err="1" smtClean="0">
                <a:latin typeface="Just The Way You Are"/>
                <a:cs typeface="Just The Way You Are"/>
              </a:rPr>
              <a:t>Help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to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trouble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shoot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any</a:t>
            </a:r>
            <a:r>
              <a:rPr lang="es-ES_tradnl" sz="2400" dirty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tech</a:t>
            </a:r>
            <a:r>
              <a:rPr lang="es-ES_tradnl" sz="2400" dirty="0" smtClean="0">
                <a:latin typeface="Just The Way You Are"/>
                <a:cs typeface="Just The Way You Are"/>
              </a:rPr>
              <a:t> </a:t>
            </a:r>
            <a:r>
              <a:rPr lang="es-ES_tradnl" sz="2400" dirty="0" err="1" smtClean="0">
                <a:latin typeface="Just The Way You Are"/>
                <a:cs typeface="Just The Way You Are"/>
              </a:rPr>
              <a:t>issues</a:t>
            </a:r>
            <a:r>
              <a:rPr lang="es-ES_tradnl" sz="2400" dirty="0" smtClean="0">
                <a:latin typeface="Just The Way You Are"/>
                <a:cs typeface="Just The Way You Are"/>
              </a:rPr>
              <a:t>.</a:t>
            </a:r>
            <a:endParaRPr lang="es-ES_tradnl" sz="2400" dirty="0">
              <a:latin typeface="Just The Way You Are"/>
              <a:cs typeface="Just The Way You Are"/>
            </a:endParaRPr>
          </a:p>
        </p:txBody>
      </p:sp>
    </p:spTree>
    <p:extLst>
      <p:ext uri="{BB962C8B-B14F-4D97-AF65-F5344CB8AC3E}">
        <p14:creationId xmlns:p14="http://schemas.microsoft.com/office/powerpoint/2010/main" val="2388197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104</Words>
  <Application>Microsoft Macintosh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Derry Township 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Derry Township SD Derry Township SD</dc:creator>
  <cp:lastModifiedBy>Derry Township SD Derry Township SD</cp:lastModifiedBy>
  <cp:revision>23</cp:revision>
  <dcterms:created xsi:type="dcterms:W3CDTF">2015-07-29T13:52:22Z</dcterms:created>
  <dcterms:modified xsi:type="dcterms:W3CDTF">2015-07-29T15:59:51Z</dcterms:modified>
</cp:coreProperties>
</file>